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Default Extension="gif" ContentType="image/gif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1848" y="-8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78FF7-8FC4-6B45-910A-4A40263434D4}" type="datetimeFigureOut">
              <a:rPr lang="en-US" smtClean="0"/>
              <a:t>3/6/11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BE5CC-8514-144B-BD89-AC1263A629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78FF7-8FC4-6B45-910A-4A40263434D4}" type="datetimeFigureOut">
              <a:rPr lang="en-US" smtClean="0"/>
              <a:t>3/6/11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BE5CC-8514-144B-BD89-AC1263A629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78FF7-8FC4-6B45-910A-4A40263434D4}" type="datetimeFigureOut">
              <a:rPr lang="en-US" smtClean="0"/>
              <a:t>3/6/11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BE5CC-8514-144B-BD89-AC1263A629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78FF7-8FC4-6B45-910A-4A40263434D4}" type="datetimeFigureOut">
              <a:rPr lang="en-US" smtClean="0"/>
              <a:t>3/6/11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BE5CC-8514-144B-BD89-AC1263A629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78FF7-8FC4-6B45-910A-4A40263434D4}" type="datetimeFigureOut">
              <a:rPr lang="en-US" smtClean="0"/>
              <a:t>3/6/11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BE5CC-8514-144B-BD89-AC1263A629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78FF7-8FC4-6B45-910A-4A40263434D4}" type="datetimeFigureOut">
              <a:rPr lang="en-US" smtClean="0"/>
              <a:t>3/6/11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BE5CC-8514-144B-BD89-AC1263A629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78FF7-8FC4-6B45-910A-4A40263434D4}" type="datetimeFigureOut">
              <a:rPr lang="en-US" smtClean="0"/>
              <a:t>3/6/11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BE5CC-8514-144B-BD89-AC1263A629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78FF7-8FC4-6B45-910A-4A40263434D4}" type="datetimeFigureOut">
              <a:rPr lang="en-US" smtClean="0"/>
              <a:t>3/6/11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BE5CC-8514-144B-BD89-AC1263A629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78FF7-8FC4-6B45-910A-4A40263434D4}" type="datetimeFigureOut">
              <a:rPr lang="en-US" smtClean="0"/>
              <a:t>3/6/11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BE5CC-8514-144B-BD89-AC1263A629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78FF7-8FC4-6B45-910A-4A40263434D4}" type="datetimeFigureOut">
              <a:rPr lang="en-US" smtClean="0"/>
              <a:t>3/6/11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BE5CC-8514-144B-BD89-AC1263A629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78FF7-8FC4-6B45-910A-4A40263434D4}" type="datetimeFigureOut">
              <a:rPr lang="en-US" smtClean="0"/>
              <a:t>3/6/11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BE5CC-8514-144B-BD89-AC1263A629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178FF7-8FC4-6B45-910A-4A40263434D4}" type="datetimeFigureOut">
              <a:rPr lang="en-US" smtClean="0"/>
              <a:t>3/6/11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7BE5CC-8514-144B-BD89-AC1263A6292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4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gi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ig5.gif"/>
          <p:cNvPicPr>
            <a:picLocks noChangeAspect="1"/>
          </p:cNvPicPr>
          <p:nvPr/>
        </p:nvPicPr>
        <p:blipFill>
          <a:blip r:embed="rId2"/>
          <a:srcRect b="30000"/>
          <a:stretch>
            <a:fillRect/>
          </a:stretch>
        </p:blipFill>
        <p:spPr>
          <a:xfrm>
            <a:off x="2317331" y="6261100"/>
            <a:ext cx="4724819" cy="2114550"/>
          </a:xfrm>
          <a:prstGeom prst="rect">
            <a:avLst/>
          </a:prstGeom>
        </p:spPr>
      </p:pic>
      <p:pic>
        <p:nvPicPr>
          <p:cNvPr id="6" name="Picture 5" descr="Floweranatomy_bw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8500" y="344733"/>
            <a:ext cx="6159500" cy="3897723"/>
          </a:xfrm>
          <a:prstGeom prst="rect">
            <a:avLst/>
          </a:prstGeom>
        </p:spPr>
      </p:pic>
      <p:pic>
        <p:nvPicPr>
          <p:cNvPr id="5" name="Picture 4" descr="stemmorph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6D6D6D"/>
              </a:clrFrom>
              <a:clrTo>
                <a:srgbClr val="6D6D6D">
                  <a:alpha val="0"/>
                </a:srgbClr>
              </a:clrTo>
            </a:clrChange>
            <a:grayscl/>
            <a:lum bright="55000" contrast="9000"/>
            <a:alphaModFix/>
          </a:blip>
          <a:srcRect r="68200"/>
          <a:stretch>
            <a:fillRect/>
          </a:stretch>
        </p:blipFill>
        <p:spPr>
          <a:xfrm>
            <a:off x="348800" y="3543300"/>
            <a:ext cx="1860999" cy="6121400"/>
          </a:xfrm>
          <a:prstGeom prst="rect">
            <a:avLst/>
          </a:prstGeom>
        </p:spPr>
      </p:pic>
      <p:sp>
        <p:nvSpPr>
          <p:cNvPr id="7" name="Rounded Rectangle 6"/>
          <p:cNvSpPr/>
          <p:nvPr/>
        </p:nvSpPr>
        <p:spPr>
          <a:xfrm>
            <a:off x="4876800" y="344733"/>
            <a:ext cx="508000" cy="379167"/>
          </a:xfrm>
          <a:prstGeom prst="round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5892800" y="1055933"/>
            <a:ext cx="679450" cy="645867"/>
          </a:xfrm>
          <a:prstGeom prst="round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5664200" y="1752600"/>
            <a:ext cx="857250" cy="379167"/>
          </a:xfrm>
          <a:prstGeom prst="round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>
            <a:off x="5791200" y="1259133"/>
            <a:ext cx="508000" cy="493467"/>
          </a:xfrm>
          <a:prstGeom prst="round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>
            <a:off x="5575300" y="2338633"/>
            <a:ext cx="971550" cy="379167"/>
          </a:xfrm>
          <a:prstGeom prst="round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>
            <a:off x="4991100" y="2591717"/>
            <a:ext cx="673100" cy="189584"/>
          </a:xfrm>
          <a:prstGeom prst="round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>
            <a:off x="2279650" y="3683000"/>
            <a:ext cx="1098550" cy="379167"/>
          </a:xfrm>
          <a:prstGeom prst="round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>
            <a:off x="1727200" y="2540000"/>
            <a:ext cx="508000" cy="379167"/>
          </a:xfrm>
          <a:prstGeom prst="round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>
            <a:off x="965200" y="1120349"/>
            <a:ext cx="508000" cy="379167"/>
          </a:xfrm>
          <a:prstGeom prst="round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/>
          <p:cNvSpPr/>
          <p:nvPr/>
        </p:nvSpPr>
        <p:spPr>
          <a:xfrm>
            <a:off x="838200" y="1322632"/>
            <a:ext cx="877824" cy="379167"/>
          </a:xfrm>
          <a:prstGeom prst="round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>
            <a:off x="1271524" y="1410616"/>
            <a:ext cx="530352" cy="379167"/>
          </a:xfrm>
          <a:prstGeom prst="round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>
            <a:off x="1042924" y="1959466"/>
            <a:ext cx="758952" cy="379167"/>
          </a:xfrm>
          <a:prstGeom prst="round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/>
          <p:cNvSpPr/>
          <p:nvPr/>
        </p:nvSpPr>
        <p:spPr>
          <a:xfrm>
            <a:off x="1587499" y="2149049"/>
            <a:ext cx="508000" cy="379167"/>
          </a:xfrm>
          <a:prstGeom prst="round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ounded Rectangle 20"/>
          <p:cNvSpPr/>
          <p:nvPr/>
        </p:nvSpPr>
        <p:spPr>
          <a:xfrm>
            <a:off x="292100" y="1323548"/>
            <a:ext cx="508000" cy="826418"/>
          </a:xfrm>
          <a:prstGeom prst="round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ed Rectangle 21"/>
          <p:cNvSpPr/>
          <p:nvPr/>
        </p:nvSpPr>
        <p:spPr>
          <a:xfrm>
            <a:off x="6731000" y="1563016"/>
            <a:ext cx="508000" cy="1356151"/>
          </a:xfrm>
          <a:prstGeom prst="round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ounded Rectangle 22"/>
          <p:cNvSpPr/>
          <p:nvPr/>
        </p:nvSpPr>
        <p:spPr>
          <a:xfrm>
            <a:off x="5384800" y="3872583"/>
            <a:ext cx="1854200" cy="379167"/>
          </a:xfrm>
          <a:prstGeom prst="round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ounded Rectangle 23"/>
          <p:cNvSpPr/>
          <p:nvPr/>
        </p:nvSpPr>
        <p:spPr>
          <a:xfrm>
            <a:off x="1358898" y="4242456"/>
            <a:ext cx="920751" cy="379167"/>
          </a:xfrm>
          <a:prstGeom prst="round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ounded Rectangle 24"/>
          <p:cNvSpPr/>
          <p:nvPr/>
        </p:nvSpPr>
        <p:spPr>
          <a:xfrm>
            <a:off x="1511298" y="4394856"/>
            <a:ext cx="920751" cy="379167"/>
          </a:xfrm>
          <a:prstGeom prst="round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ounded Rectangle 25"/>
          <p:cNvSpPr/>
          <p:nvPr/>
        </p:nvSpPr>
        <p:spPr>
          <a:xfrm>
            <a:off x="1382648" y="5373933"/>
            <a:ext cx="920751" cy="379167"/>
          </a:xfrm>
          <a:prstGeom prst="round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ounded Rectangle 26"/>
          <p:cNvSpPr/>
          <p:nvPr/>
        </p:nvSpPr>
        <p:spPr>
          <a:xfrm>
            <a:off x="1385824" y="6021633"/>
            <a:ext cx="920751" cy="379167"/>
          </a:xfrm>
          <a:prstGeom prst="round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ounded Rectangle 27"/>
          <p:cNvSpPr/>
          <p:nvPr/>
        </p:nvSpPr>
        <p:spPr>
          <a:xfrm>
            <a:off x="1385824" y="6504233"/>
            <a:ext cx="920751" cy="379167"/>
          </a:xfrm>
          <a:prstGeom prst="round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ounded Rectangle 28"/>
          <p:cNvSpPr/>
          <p:nvPr/>
        </p:nvSpPr>
        <p:spPr>
          <a:xfrm>
            <a:off x="1422398" y="7061200"/>
            <a:ext cx="920751" cy="379167"/>
          </a:xfrm>
          <a:prstGeom prst="round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ounded Rectangle 29"/>
          <p:cNvSpPr/>
          <p:nvPr/>
        </p:nvSpPr>
        <p:spPr>
          <a:xfrm>
            <a:off x="1430400" y="7863133"/>
            <a:ext cx="920751" cy="379167"/>
          </a:xfrm>
          <a:prstGeom prst="round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ounded Rectangle 30"/>
          <p:cNvSpPr/>
          <p:nvPr/>
        </p:nvSpPr>
        <p:spPr>
          <a:xfrm>
            <a:off x="1430400" y="8242300"/>
            <a:ext cx="920751" cy="379167"/>
          </a:xfrm>
          <a:prstGeom prst="round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ounded Rectangle 31"/>
          <p:cNvSpPr/>
          <p:nvPr/>
        </p:nvSpPr>
        <p:spPr>
          <a:xfrm>
            <a:off x="1430400" y="8701333"/>
            <a:ext cx="920751" cy="379167"/>
          </a:xfrm>
          <a:prstGeom prst="round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ounded Rectangle 32"/>
          <p:cNvSpPr/>
          <p:nvPr/>
        </p:nvSpPr>
        <p:spPr>
          <a:xfrm>
            <a:off x="2063749" y="6413500"/>
            <a:ext cx="920751" cy="379167"/>
          </a:xfrm>
          <a:prstGeom prst="round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ounded Rectangle 33"/>
          <p:cNvSpPr/>
          <p:nvPr/>
        </p:nvSpPr>
        <p:spPr>
          <a:xfrm>
            <a:off x="1946273" y="6848049"/>
            <a:ext cx="920751" cy="379167"/>
          </a:xfrm>
          <a:prstGeom prst="round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ounded Rectangle 34"/>
          <p:cNvSpPr/>
          <p:nvPr/>
        </p:nvSpPr>
        <p:spPr>
          <a:xfrm>
            <a:off x="6108699" y="6314649"/>
            <a:ext cx="920751" cy="379167"/>
          </a:xfrm>
          <a:prstGeom prst="round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ounded Rectangle 35"/>
          <p:cNvSpPr/>
          <p:nvPr/>
        </p:nvSpPr>
        <p:spPr>
          <a:xfrm>
            <a:off x="6219824" y="6658465"/>
            <a:ext cx="920751" cy="379167"/>
          </a:xfrm>
          <a:prstGeom prst="round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ounded Rectangle 36"/>
          <p:cNvSpPr/>
          <p:nvPr/>
        </p:nvSpPr>
        <p:spPr>
          <a:xfrm>
            <a:off x="6286499" y="7227216"/>
            <a:ext cx="920751" cy="379167"/>
          </a:xfrm>
          <a:prstGeom prst="round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ounded Rectangle 37"/>
          <p:cNvSpPr/>
          <p:nvPr/>
        </p:nvSpPr>
        <p:spPr>
          <a:xfrm>
            <a:off x="3200400" y="8052716"/>
            <a:ext cx="1098551" cy="379167"/>
          </a:xfrm>
          <a:prstGeom prst="round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ounded Rectangle 38"/>
          <p:cNvSpPr/>
          <p:nvPr/>
        </p:nvSpPr>
        <p:spPr>
          <a:xfrm>
            <a:off x="5064124" y="7996483"/>
            <a:ext cx="920751" cy="379167"/>
          </a:xfrm>
          <a:prstGeom prst="round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/>
          <p:cNvSpPr txBox="1"/>
          <p:nvPr/>
        </p:nvSpPr>
        <p:spPr>
          <a:xfrm>
            <a:off x="196400" y="-10867"/>
            <a:ext cx="23297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Parts of a Flower</a:t>
            </a:r>
            <a:endParaRPr lang="en-US" sz="2400" b="1" dirty="0"/>
          </a:p>
        </p:txBody>
      </p:sp>
      <p:sp>
        <p:nvSpPr>
          <p:cNvPr id="41" name="TextBox 40"/>
          <p:cNvSpPr txBox="1"/>
          <p:nvPr/>
        </p:nvSpPr>
        <p:spPr>
          <a:xfrm>
            <a:off x="102264" y="3600502"/>
            <a:ext cx="21105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Parts of a Stem</a:t>
            </a:r>
            <a:endParaRPr lang="en-US" sz="2400" b="1" dirty="0"/>
          </a:p>
        </p:txBody>
      </p:sp>
      <p:sp>
        <p:nvSpPr>
          <p:cNvPr id="43" name="TextBox 42"/>
          <p:cNvSpPr txBox="1"/>
          <p:nvPr/>
        </p:nvSpPr>
        <p:spPr>
          <a:xfrm>
            <a:off x="3385215" y="5559968"/>
            <a:ext cx="2378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Tissues of a Stem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12</Words>
  <Application>Microsoft Macintosh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Urbana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Alicia Burge</dc:creator>
  <cp:lastModifiedBy>Alicia Burge</cp:lastModifiedBy>
  <cp:revision>1</cp:revision>
  <dcterms:created xsi:type="dcterms:W3CDTF">2011-03-06T20:13:55Z</dcterms:created>
  <dcterms:modified xsi:type="dcterms:W3CDTF">2011-03-06T20:35:34Z</dcterms:modified>
</cp:coreProperties>
</file>